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Poppins" panose="020B060402020202020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gif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99e1588e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99e1588e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are all AI enthusiasts. We met through a study group, and we see the potential danger for society that deepfakes can have.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Now more than ever it is important that we offer both governmental and private organisations, and the general public the tools to help distinguish the truth from fiction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UNICRI is a special position to combat this problem, and we would feel honoured and privileged to help you with that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Just to highlight the severity of the problem: all three videos I showed you were fake and were detected by FakeFynder. Thank you.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99e1588e5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99e1588e5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Several important peope looking like they’re trying to convince you of something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as you can guess, these are all fake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Pose a threat to political elections, financial markets, even personal attacks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99dbbac0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99dbbac0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Faceforensics came out in march. Best performing model out there.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9090756a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9090756a_1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 need to train new staff, as easy as drag-and-drop. Just works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99beaf683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99beaf683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99beaf683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99beaf683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Track trending fake video’s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this form of crowd knowledge to see which video’s are tested a lot, give this as feedback to users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Efficient use of compute resources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Fynding fakes is a time consuming process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99beaf683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99beaf683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Iedereen filmpjes kan sturen, mensen vertellen dan dat mensen erov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Zorgt ervoor dat je via het internet verbinding kan maken met ML technologie om een antwoord te krijgen of iets een fake is of niet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Checked with the license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99e1588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99e1588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"/>
              <a:buNone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8346" y="4552525"/>
            <a:ext cx="734550" cy="4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○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■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●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○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■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●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○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Font typeface="Poppins"/>
              <a:buChar char="■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○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■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●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○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■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●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Font typeface="Poppins"/>
              <a:buChar char="○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Font typeface="Poppins"/>
              <a:buChar char="■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8346" y="4552525"/>
            <a:ext cx="734550" cy="4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" name="Google Shape;3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8346" y="4552525"/>
            <a:ext cx="734550" cy="4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ppins"/>
              <a:buChar char="●"/>
              <a:def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ppins"/>
              <a:buChar char="○"/>
              <a:def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ppins"/>
              <a:buChar char="■"/>
              <a:def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ppins"/>
              <a:buChar char="●"/>
              <a:def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ppins"/>
              <a:buChar char="○"/>
              <a:def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ppins"/>
              <a:buChar char="■"/>
              <a:def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ppins"/>
              <a:buChar char="●"/>
              <a:def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ppins"/>
              <a:buChar char="○"/>
              <a:def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Poppins"/>
              <a:buChar char="■"/>
              <a:def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" name="Google Shape;4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3221" y="4527925"/>
            <a:ext cx="734550" cy="4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FFFF"/>
              </a:highlight>
            </a:endParaRPr>
          </a:p>
        </p:txBody>
      </p:sp>
      <p:sp>
        <p:nvSpPr>
          <p:cNvPr id="51" name="Google Shape;51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"/>
              <a:buNone/>
              <a:defRPr sz="3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4837500" y="14617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UNICRI Challenge 2019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000">
                <a:solidFill>
                  <a:schemeClr val="lt1"/>
                </a:solidFill>
              </a:rPr>
            </a:br>
            <a:r>
              <a:rPr lang="en" sz="1000">
                <a:solidFill>
                  <a:schemeClr val="lt1"/>
                </a:solidFill>
              </a:rPr>
              <a:t>True or False - Detecting video manipulation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4837500" y="33890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Team HackGAN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3"/>
          <p:cNvPicPr preferRelativeResize="0"/>
          <p:nvPr/>
        </p:nvPicPr>
        <p:blipFill rotWithShape="1">
          <a:blip r:embed="rId3">
            <a:alphaModFix/>
          </a:blip>
          <a:srcRect l="43422"/>
          <a:stretch/>
        </p:blipFill>
        <p:spPr>
          <a:xfrm>
            <a:off x="1005014" y="2322463"/>
            <a:ext cx="2393500" cy="214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712" y="802500"/>
            <a:ext cx="3318127" cy="106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>
            <a:spLocks noGrp="1"/>
          </p:cNvSpPr>
          <p:nvPr>
            <p:ph type="body" idx="1"/>
          </p:nvPr>
        </p:nvSpPr>
        <p:spPr>
          <a:xfrm>
            <a:off x="460950" y="1919075"/>
            <a:ext cx="8222100" cy="11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SOTA deep fake detection for everyone</a:t>
            </a:r>
            <a:endParaRPr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Platform to let the community develop new features</a:t>
            </a:r>
            <a:endParaRPr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3000" b="1"/>
          </a:p>
        </p:txBody>
      </p:sp>
      <p:sp>
        <p:nvSpPr>
          <p:cNvPr id="132" name="Google Shape;132;p22"/>
          <p:cNvSpPr txBox="1">
            <a:spLocks noGrp="1"/>
          </p:cNvSpPr>
          <p:nvPr>
            <p:ph type="body" idx="1"/>
          </p:nvPr>
        </p:nvSpPr>
        <p:spPr>
          <a:xfrm>
            <a:off x="460950" y="3267850"/>
            <a:ext cx="8222100" cy="13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u="sng"/>
              <a:t>www.fakefynder.com:5000</a:t>
            </a:r>
            <a:endParaRPr sz="3000" b="1" u="sng"/>
          </a:p>
        </p:txBody>
      </p:sp>
      <p:sp>
        <p:nvSpPr>
          <p:cNvPr id="133" name="Google Shape;133;p2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Closing remarks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650" y="1299775"/>
            <a:ext cx="2800350" cy="220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350" y="1274225"/>
            <a:ext cx="3606325" cy="226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5A2D6B-BDFA-40C6-8CA5-6CAC37AF6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58" y="1280900"/>
            <a:ext cx="2440122" cy="2581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17CA07-7B87-46C1-81A5-65DD2DE9D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150" y="1280900"/>
            <a:ext cx="2581699" cy="25816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3B3354-FEC9-4CC8-AE7B-B6395824F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9419" y="1283402"/>
            <a:ext cx="2440122" cy="25791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4835400" y="1297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HackGAN Solution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026" y="1219200"/>
            <a:ext cx="4016275" cy="251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026" y="1219200"/>
            <a:ext cx="4016275" cy="25179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4876750" y="880425"/>
            <a:ext cx="4431600" cy="3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―"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Website</a:t>
            </a:r>
            <a:endParaRPr sz="2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"/>
              <a:buChar char="―"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Browser Plugin</a:t>
            </a:r>
            <a:endParaRPr sz="2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"/>
              <a:buChar char="―"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Deep Fake Logging</a:t>
            </a:r>
            <a:endParaRPr sz="2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―"/>
            </a:pPr>
            <a:r>
              <a:rPr lang="en" sz="2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Open API</a:t>
            </a:r>
            <a:endParaRPr sz="2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98250" y="73025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3000"/>
              <a:t>Website </a:t>
            </a:r>
            <a:r>
              <a:rPr lang="en" sz="3000" i="1"/>
              <a:t> </a:t>
            </a:r>
            <a:endParaRPr sz="3000" i="1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49F624-5A86-4884-B7DF-2518D4F48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566" y="845853"/>
            <a:ext cx="6389968" cy="388190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Browser Plugin</a:t>
            </a:r>
            <a:endParaRPr sz="300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688" y="759150"/>
            <a:ext cx="7486773" cy="428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1233900" y="2258850"/>
            <a:ext cx="71613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―"/>
            </a:pPr>
            <a:r>
              <a:rPr lang="en" sz="2400"/>
              <a:t>Track trending fake videos</a:t>
            </a:r>
            <a:br>
              <a:rPr lang="en" sz="2400"/>
            </a:b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―"/>
            </a:pPr>
            <a:r>
              <a:rPr lang="en" sz="2400"/>
              <a:t>Check videos with news outlets</a:t>
            </a:r>
            <a:br>
              <a:rPr lang="en" sz="2400"/>
            </a:b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―"/>
            </a:pPr>
            <a:r>
              <a:rPr lang="en" sz="2400"/>
              <a:t>Efficient use of compute resources</a:t>
            </a:r>
            <a:endParaRPr sz="2400"/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471900" y="4949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Fake Logging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244153" y="5421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Open API</a:t>
            </a:r>
            <a:endParaRPr sz="3600"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982525"/>
            <a:ext cx="3233900" cy="303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244150" y="1532700"/>
            <a:ext cx="2808000" cy="31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―"/>
            </a:pPr>
            <a:r>
              <a:rPr lang="en" sz="1400"/>
              <a:t>Detection technology for the public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―"/>
            </a:pPr>
            <a:r>
              <a:rPr lang="en" sz="1400"/>
              <a:t>Developers can build new features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Working:</a:t>
            </a:r>
            <a:endParaRPr sz="1800"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API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Website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Deep Fake Logging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works so far</a:t>
            </a:r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2"/>
          </p:nvPr>
        </p:nvSpPr>
        <p:spPr>
          <a:xfrm>
            <a:off x="46941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Work in progress:</a:t>
            </a:r>
            <a:endParaRPr sz="18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dirty="0"/>
              <a:t>Plugin</a:t>
            </a:r>
            <a:endParaRPr sz="1800" dirty="0"/>
          </a:p>
        </p:txBody>
      </p:sp>
      <p:cxnSp>
        <p:nvCxnSpPr>
          <p:cNvPr id="126" name="Google Shape;126;p21"/>
          <p:cNvCxnSpPr/>
          <p:nvPr/>
        </p:nvCxnSpPr>
        <p:spPr>
          <a:xfrm>
            <a:off x="4475425" y="1975700"/>
            <a:ext cx="0" cy="255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FFFFF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317</Words>
  <Application>Microsoft Office PowerPoint</Application>
  <PresentationFormat>On-screen Show (16:9)</PresentationFormat>
  <Paragraphs>52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Poppins</vt:lpstr>
      <vt:lpstr>Roboto</vt:lpstr>
      <vt:lpstr>Material</vt:lpstr>
      <vt:lpstr>UNICRI Challenge 2019  True or False - Detecting video manipulation</vt:lpstr>
      <vt:lpstr>PowerPoint Presentation</vt:lpstr>
      <vt:lpstr>HackGAN Solution</vt:lpstr>
      <vt:lpstr>PowerPoint Presentation</vt:lpstr>
      <vt:lpstr>Website  </vt:lpstr>
      <vt:lpstr>Browser Plugin</vt:lpstr>
      <vt:lpstr>Deep Fake Logging</vt:lpstr>
      <vt:lpstr>Open API</vt:lpstr>
      <vt:lpstr>What works so far</vt:lpstr>
      <vt:lpstr>Closing remarks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UNICRI Challenge 2019  True or False - Detecting video manipulation</dc:title>
  <dc:creator>Bauke Brenninkmeijer</dc:creator>
  <cp:lastModifiedBy>Bauke Brenninkmeijer</cp:lastModifiedBy>
  <cp:revision>3</cp:revision>
  <dcterms:modified xsi:type="dcterms:W3CDTF">2019-06-16T07:47:10Z</dcterms:modified>
</cp:coreProperties>
</file>